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0" r:id="rId4"/>
  </p:sldMasterIdLst>
  <p:notesMasterIdLst>
    <p:notesMasterId r:id="rId13"/>
  </p:notesMasterIdLst>
  <p:sldIdLst>
    <p:sldId id="272" r:id="rId5"/>
    <p:sldId id="257" r:id="rId6"/>
    <p:sldId id="262" r:id="rId7"/>
    <p:sldId id="260" r:id="rId8"/>
    <p:sldId id="258" r:id="rId9"/>
    <p:sldId id="274" r:id="rId10"/>
    <p:sldId id="27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2" autoAdjust="0"/>
    <p:restoredTop sz="93202" autoAdjust="0"/>
  </p:normalViewPr>
  <p:slideViewPr>
    <p:cSldViewPr snapToGrid="0">
      <p:cViewPr varScale="1">
        <p:scale>
          <a:sx n="92" d="100"/>
          <a:sy n="92" d="100"/>
        </p:scale>
        <p:origin x="90" y="49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11/23/2023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400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118981"/>
            <a:ext cx="7537703" cy="2462667"/>
          </a:xfrm>
          <a:solidFill>
            <a:schemeClr val="bg1">
              <a:alpha val="93000"/>
            </a:schemeClr>
          </a:solidFill>
        </p:spPr>
        <p:txBody>
          <a:bodyPr lIns="822960" tIns="731520" anchor="t" anchorCtr="0"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Click to edit Master title style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841" y="4735799"/>
            <a:ext cx="6470693" cy="605256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Click to edit Master subtitle style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679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8720" y="2057400"/>
            <a:ext cx="320040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8720" y="2958274"/>
            <a:ext cx="3200400" cy="2910821"/>
          </a:xfrm>
        </p:spPr>
        <p:txBody>
          <a:bodyPr/>
          <a:lstStyle>
            <a:lvl1pPr marL="227013" indent="-227013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2051331"/>
            <a:ext cx="320040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952204"/>
            <a:ext cx="3200400" cy="2910821"/>
          </a:xfrm>
        </p:spPr>
        <p:txBody>
          <a:bodyPr/>
          <a:lstStyle>
            <a:lvl1pPr marL="227013" indent="-227013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9721C62B-6826-4C4A-B41E-814C63BA51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55280" y="2057400"/>
            <a:ext cx="320040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9F5CD2DF-69E0-48BA-AFAC-83EFCE2ACC8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55280" y="2958273"/>
            <a:ext cx="3200400" cy="2910821"/>
          </a:xfrm>
        </p:spPr>
        <p:txBody>
          <a:bodyPr/>
          <a:lstStyle>
            <a:lvl1pPr marL="227013" indent="-227013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512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E592754-9FDD-4637-8931-8898DCEA2DAF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DE7C46-EBCB-4558-B868-C6E743BAE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EDD7626-E6F6-463F-8041-E2EC32830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z="3600">
                <a:solidFill>
                  <a:schemeClr val="tx1"/>
                </a:solidFill>
              </a:rPr>
              <a:t>Click to edit Master title style</a:t>
            </a:r>
            <a:endParaRPr lang="en-US" sz="3600" dirty="0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4A9276-3942-47EA-B16C-FEF66FB6F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092128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11DABEC-17D7-4DA3-9DEA-F5D74509D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 lIns="9144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 sz="16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A5B6691-D26A-472B-BB73-55A4E0649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2584" y="1234440"/>
            <a:ext cx="3264408" cy="43525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BF1FB629-3697-40BE-A9E2-962CC86418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75320" y="1234440"/>
            <a:ext cx="3264408" cy="43525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269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407436"/>
            <a:ext cx="3690257" cy="346165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521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8810136-7130-4D10-A77D-0A7BA878209B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311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872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755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D637E5-EBAC-4C88-BDAB-D589FAE7B950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667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1280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663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C34A642-8E00-4F15-9BE5-FED7F68AA98B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018FF3-9740-4BA5-8515-EBFCC6232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48600" y="643467"/>
            <a:ext cx="3635926" cy="51138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9BEFBB5-382E-4634-9782-68859DEE1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8173792" y="2660530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CE069499-3ED9-4F5B-ADC9-5EBFC522E9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1400" y="1118014"/>
            <a:ext cx="3379080" cy="145075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4052F90-8192-445D-854C-F144C7CFAC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080" y="640080"/>
            <a:ext cx="3273552" cy="239572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51433AC9-3FFE-4C0D-A905-A0CB48FB81A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51960" y="640080"/>
            <a:ext cx="3273552" cy="239572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5054A368-7C94-4623-8670-651AAB51F2B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0080" y="3364992"/>
            <a:ext cx="3273552" cy="239572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04D3A3D1-400C-4822-B959-96FF1469FD6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51960" y="3364992"/>
            <a:ext cx="3273552" cy="239572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8B04F02-660E-4770-B563-1D977AFF4C6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86408" y="2789067"/>
            <a:ext cx="3176587" cy="27066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775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3557016" cy="37608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A40EF35-BB21-4D3F-A9D6-2A92BFD0DD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74336" y="2112264"/>
            <a:ext cx="3035808" cy="18379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F7CE5DD4-B27E-482B-8208-FA5A7BBC9A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4336" y="4032504"/>
            <a:ext cx="3035808" cy="18379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1F796570-D07C-4638-8B80-227A6EF1A08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0728" y="2112264"/>
            <a:ext cx="3035808" cy="375818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52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 descr="Tag=AccentColor&#10;Flavor=Dark&#10;Target=Fill">
            <a:extLst>
              <a:ext uri="{FF2B5EF4-FFF2-40B4-BE49-F238E27FC236}">
                <a16:creationId xmlns:a16="http://schemas.microsoft.com/office/drawing/2014/main" id="{17DBCCDB-B58C-45B3-9E63-49F7B0819260}"/>
              </a:ext>
            </a:extLst>
          </p:cNvPr>
          <p:cNvSpPr/>
          <p:nvPr userDrawn="1"/>
        </p:nvSpPr>
        <p:spPr bwMode="white">
          <a:xfrm>
            <a:off x="0" y="4953000"/>
            <a:ext cx="12192000" cy="1905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7B1649E-A273-4C2E-A9F2-D298718658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197" y="5120640"/>
            <a:ext cx="10058400" cy="822960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3600">
                <a:solidFill>
                  <a:schemeClr val="bg1"/>
                </a:solidFill>
              </a:rPr>
              <a:t>Click to edit Master title style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2" y="5943600"/>
            <a:ext cx="10058400" cy="543513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1500">
                <a:solidFill>
                  <a:schemeClr val="bg1"/>
                </a:solidFill>
              </a:rPr>
              <a:t>Click to edit Master subtitle style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93192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93192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93192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392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8720" y="2313432"/>
            <a:ext cx="9966960" cy="3670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786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29B458E-5354-42D4-AE10-8B2F796C31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0B121E21-6D9B-46D0-957E-760B095BA4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/>
          <a:lstStyle/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51B24F-7663-45C0-BE23-CD0AEFF51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ABBAD1-553F-4CC1-AB36-7C1BE5089D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2938" y="640080"/>
            <a:ext cx="5449824" cy="27432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5C06EA1F-5BD5-4FE5-A059-6787DADCB59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0080" y="3474720"/>
            <a:ext cx="5449824" cy="27432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689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8720" y="2463495"/>
            <a:ext cx="9966960" cy="33686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598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917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872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8720" y="2958274"/>
            <a:ext cx="4639736" cy="2910821"/>
          </a:xfrm>
        </p:spPr>
        <p:txBody>
          <a:bodyPr/>
          <a:lstStyle>
            <a:lvl1pPr marL="34290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>
            <a:lvl1pPr marL="34290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29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8720" y="2108201"/>
            <a:ext cx="996696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5577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6" r:id="rId3"/>
    <p:sldLayoutId id="2147483735" r:id="rId4"/>
    <p:sldLayoutId id="2147483722" r:id="rId5"/>
    <p:sldLayoutId id="2147483734" r:id="rId6"/>
    <p:sldLayoutId id="2147483745" r:id="rId7"/>
    <p:sldLayoutId id="2147483726" r:id="rId8"/>
    <p:sldLayoutId id="2147483725" r:id="rId9"/>
    <p:sldLayoutId id="2147483743" r:id="rId10"/>
    <p:sldLayoutId id="2147483737" r:id="rId11"/>
    <p:sldLayoutId id="2147483738" r:id="rId12"/>
    <p:sldLayoutId id="2147483723" r:id="rId13"/>
    <p:sldLayoutId id="2147483724" r:id="rId14"/>
    <p:sldLayoutId id="2147483727" r:id="rId15"/>
    <p:sldLayoutId id="2147483728" r:id="rId16"/>
    <p:sldLayoutId id="2147483729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group of people sitting at a table">
            <a:extLst>
              <a:ext uri="{FF2B5EF4-FFF2-40B4-BE49-F238E27FC236}">
                <a16:creationId xmlns:a16="http://schemas.microsoft.com/office/drawing/2014/main" id="{15FF348E-C446-4450-8262-D18488C886A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7559F58-E7E3-4312-BFB5-D3B5719E8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118981"/>
            <a:ext cx="7537703" cy="2608959"/>
          </a:xfrm>
        </p:spPr>
        <p:txBody>
          <a:bodyPr/>
          <a:lstStyle/>
          <a:p>
            <a:r>
              <a:rPr lang="en-US" dirty="0"/>
              <a:t>BACKSTAGE DEMO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F502785-6557-4038-9743-2ABFF39CB2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732" y="4701294"/>
            <a:ext cx="6470693" cy="605256"/>
          </a:xfrm>
        </p:spPr>
        <p:txBody>
          <a:bodyPr/>
          <a:lstStyle/>
          <a:p>
            <a:r>
              <a:rPr lang="en-US" dirty="0"/>
              <a:t>Kieu Nguyen</a:t>
            </a:r>
          </a:p>
        </p:txBody>
      </p:sp>
    </p:spTree>
    <p:extLst>
      <p:ext uri="{BB962C8B-B14F-4D97-AF65-F5344CB8AC3E}">
        <p14:creationId xmlns:p14="http://schemas.microsoft.com/office/powerpoint/2010/main" val="331669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E699D-9FC2-483D-9B52-64E766D1C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1400" y="1118014"/>
            <a:ext cx="3379080" cy="145075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9" name="Picture Placeholder 8" descr="Handshake">
            <a:extLst>
              <a:ext uri="{FF2B5EF4-FFF2-40B4-BE49-F238E27FC236}">
                <a16:creationId xmlns:a16="http://schemas.microsoft.com/office/drawing/2014/main" id="{E1E7078F-FB9C-41E6-961A-AA789AD0D6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080" y="640080"/>
            <a:ext cx="3273552" cy="2395728"/>
          </a:xfrm>
        </p:spPr>
      </p:pic>
      <p:pic>
        <p:nvPicPr>
          <p:cNvPr id="11" name="Picture Placeholder 10" descr="A close-up of a table &amp; chairs">
            <a:extLst>
              <a:ext uri="{FF2B5EF4-FFF2-40B4-BE49-F238E27FC236}">
                <a16:creationId xmlns:a16="http://schemas.microsoft.com/office/drawing/2014/main" id="{85CCA26B-B0A3-42E8-B737-81A01EB809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51960" y="640080"/>
            <a:ext cx="3273552" cy="2395728"/>
          </a:xfrm>
        </p:spPr>
      </p:pic>
      <p:pic>
        <p:nvPicPr>
          <p:cNvPr id="13" name="Picture Placeholder 12" descr="People sitting at a table with their laptops">
            <a:extLst>
              <a:ext uri="{FF2B5EF4-FFF2-40B4-BE49-F238E27FC236}">
                <a16:creationId xmlns:a16="http://schemas.microsoft.com/office/drawing/2014/main" id="{F8945C07-4A93-4269-9888-725F3819E3E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080" y="3364992"/>
            <a:ext cx="3273552" cy="2395728"/>
          </a:xfrm>
        </p:spPr>
      </p:pic>
      <p:pic>
        <p:nvPicPr>
          <p:cNvPr id="15" name="Picture Placeholder 14" descr="Close up desk, with glasses, a mug and laptop">
            <a:extLst>
              <a:ext uri="{FF2B5EF4-FFF2-40B4-BE49-F238E27FC236}">
                <a16:creationId xmlns:a16="http://schemas.microsoft.com/office/drawing/2014/main" id="{825DBACB-DCFD-479A-AD19-03C804BC179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51960" y="3364992"/>
            <a:ext cx="3273552" cy="2395728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CA132-7D5D-4211-B55D-004BEBAF22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86408" y="2789067"/>
            <a:ext cx="3176587" cy="2706687"/>
          </a:xfrm>
        </p:spPr>
        <p:txBody>
          <a:bodyPr/>
          <a:lstStyle/>
          <a:p>
            <a:r>
              <a:rPr lang="en-US" dirty="0"/>
              <a:t>Introduce</a:t>
            </a:r>
          </a:p>
          <a:p>
            <a:r>
              <a:rPr lang="en-US" dirty="0"/>
              <a:t>Backstage Architecture</a:t>
            </a:r>
          </a:p>
          <a:p>
            <a:r>
              <a:rPr lang="en-US" dirty="0"/>
              <a:t>Demo backstage template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9011F41C-F343-402F-840A-70C98C309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95DF7CD3-0A75-4DF4-8D0D-D9476E8435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2077A5E-18AF-4957-9966-6DBE3C4A5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391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BF798-8948-401D-89CE-1ED6136ED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3" y="-619974"/>
            <a:ext cx="10058400" cy="1450757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10BD52C4-306B-4FA3-8235-FAE3F72C0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E4173B87-9391-46E5-96E6-9D2A077242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FAC43D02-FCA1-4880-8376-FFDCFB5A5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8" name="Picture 2" descr="No description available.">
            <a:extLst>
              <a:ext uri="{FF2B5EF4-FFF2-40B4-BE49-F238E27FC236}">
                <a16:creationId xmlns:a16="http://schemas.microsoft.com/office/drawing/2014/main" id="{1EDEFF43-8434-4BAF-C5C3-100E8CDBB6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9094"/>
          <a:stretch/>
        </p:blipFill>
        <p:spPr bwMode="auto">
          <a:xfrm>
            <a:off x="8849217" y="830783"/>
            <a:ext cx="3066558" cy="477587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9" name="Footer Placeholder 181">
            <a:extLst>
              <a:ext uri="{FF2B5EF4-FFF2-40B4-BE49-F238E27FC236}">
                <a16:creationId xmlns:a16="http://schemas.microsoft.com/office/drawing/2014/main" id="{2BB75513-5160-4302-04C1-9767E640B75C}"/>
              </a:ext>
            </a:extLst>
          </p:cNvPr>
          <p:cNvSpPr txBox="1">
            <a:spLocks/>
          </p:cNvSpPr>
          <p:nvPr/>
        </p:nvSpPr>
        <p:spPr>
          <a:xfrm>
            <a:off x="39505" y="1209676"/>
            <a:ext cx="8140821" cy="533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defPPr>
              <a:defRPr lang="en-US"/>
            </a:defPPr>
            <a:lvl1pPr marL="0" algn="l" defTabSz="9144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1900" dirty="0">
                <a:solidFill>
                  <a:schemeClr val="tx1"/>
                </a:solidFill>
              </a:rPr>
              <a:t>Name: Kieu Nguyen</a:t>
            </a:r>
          </a:p>
          <a:p>
            <a:pPr>
              <a:spcAft>
                <a:spcPts val="600"/>
              </a:spcAft>
            </a:pPr>
            <a:r>
              <a:rPr lang="en-US" sz="1400" dirty="0">
                <a:solidFill>
                  <a:schemeClr val="tx1"/>
                </a:solidFill>
              </a:rPr>
              <a:t>Birth: 29/03/1995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 Profile:</a:t>
            </a:r>
          </a:p>
          <a:p>
            <a:pPr>
              <a:spcAft>
                <a:spcPts val="600"/>
              </a:spcAft>
            </a:pPr>
            <a:r>
              <a:rPr lang="en-US" sz="18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As a skilled DevOps engineer with 6 years of experience in IT industry, I am a highly motivated individual with a passion for designing, implementing and managing reliable, efficient, and scalable infrastructure. </a:t>
            </a:r>
          </a:p>
          <a:p>
            <a:pPr>
              <a:spcAft>
                <a:spcPts val="600"/>
              </a:spcAft>
            </a:pPr>
            <a:r>
              <a:rPr lang="en-US" sz="18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I am dedicated to ongoing learning and professional development, with understanding of both software development and Cloud‑system administration, I hold myself to the highest standards of excellence in all aspects of my work. I am confident that my skills, experience, and dedication make me a valuable asset to any organization in need of a skilled and driven DevOps engineer.</a:t>
            </a:r>
          </a:p>
          <a:p>
            <a:pPr>
              <a:spcAft>
                <a:spcPts val="600"/>
              </a:spcAft>
            </a:pPr>
            <a:endParaRPr lang="en-US" sz="1800" dirty="0">
              <a:solidFill>
                <a:schemeClr val="tx1"/>
              </a:solidFill>
              <a:latin typeface="+mj-lt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Education: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Posts and Telecommunications Institute of Technology (PTIT)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Skills: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Cloud:  EC2, EKS, ECS, ELB, ASG, VPC, S3, Lambda,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Cloudfont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Route53, WAF,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Cloudwatch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SQS, MSK, Cognito, Secrets manager,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Opensearch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RDS, Mongo‑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Atlas,some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experiences with GCP and Azure. </a:t>
            </a:r>
          </a:p>
          <a:p>
            <a:pPr>
              <a:spcAft>
                <a:spcPts val="600"/>
              </a:spcAft>
            </a:pPr>
            <a:endParaRPr lang="en-US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Programming:  Bash/Shell, Python, Lambda,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spcAft>
                <a:spcPts val="600"/>
              </a:spcAft>
            </a:pPr>
            <a:endParaRPr lang="en-US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 tools-CI/CD:  Gitlab‑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cicd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‑action, Jenkins,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ArgoCD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Teraform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Ansible.</a:t>
            </a:r>
          </a:p>
          <a:p>
            <a:pPr>
              <a:spcAft>
                <a:spcPts val="600"/>
              </a:spcAft>
            </a:pPr>
            <a:endParaRPr lang="en-US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Containerization:  Kubernetes, EKS, ECS, Docker,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Dockerfile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Docker‑compose,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Dockerswarm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>
              <a:spcAft>
                <a:spcPts val="600"/>
              </a:spcAft>
            </a:pPr>
            <a:endParaRPr lang="en-US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 and Logging:  Prometheus, Grafana,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Alertmanager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New‑Relic,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Cloudwatch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Elasticsearch, </a:t>
            </a:r>
            <a:r>
              <a:rPr lang="en-US" sz="15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Opsgenie</a:t>
            </a: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‑Alerts.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System-Networking : VMware, Linux, NGINX, Databases, DHCP, NFS, DNS,TCPI/IP protocols, L2‑Switching and L3‑Routing, Firewall</a:t>
            </a:r>
          </a:p>
          <a:p>
            <a:pPr>
              <a:spcAft>
                <a:spcPts val="600"/>
              </a:spcAft>
            </a:pPr>
            <a:endParaRPr lang="en-US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 Skills: Self‑Study, Communication, Time Management, Teamwork, Problem‑solving, Documentation.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089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B69BDD-56F6-401C-BD03-14C685810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519990-A996-48EC-8D68-FC0C32AF61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006701-2C20-483A-974E-2CA25DD23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53ADD0-CCD6-54B4-D2E4-E84C59A49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399" y="656048"/>
            <a:ext cx="10271188" cy="5186949"/>
          </a:xfrm>
          <a:prstGeom prst="rect">
            <a:avLst/>
          </a:prstGeom>
          <a:noFill/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3B5F48-9CB5-3160-6D52-73D81737F46A}"/>
              </a:ext>
            </a:extLst>
          </p:cNvPr>
          <p:cNvSpPr txBox="1"/>
          <p:nvPr/>
        </p:nvSpPr>
        <p:spPr>
          <a:xfrm>
            <a:off x="460075" y="2867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Why BACKSTAGE</a:t>
            </a:r>
          </a:p>
        </p:txBody>
      </p:sp>
    </p:spTree>
    <p:extLst>
      <p:ext uri="{BB962C8B-B14F-4D97-AF65-F5344CB8AC3E}">
        <p14:creationId xmlns:p14="http://schemas.microsoft.com/office/powerpoint/2010/main" val="2193031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E9F877C-9A6C-4DDB-B804-DE76AD1C6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8C8A6981-57B4-485B-90C3-56B6057619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C85B0AB-DC16-4789-95F3-60E6BB1BE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7" name="Picture 6">
            <a:extLst>
              <a:ext uri="{FF2B5EF4-FFF2-40B4-BE49-F238E27FC236}">
                <a16:creationId xmlns:a16="http://schemas.microsoft.com/office/drawing/2014/main" id="{89754A25-2EC9-8CD8-32A3-2124A1C7D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260" y="280472"/>
            <a:ext cx="10272570" cy="6166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E8085F8-C276-6238-FB8F-2C294F7BC80D}"/>
              </a:ext>
            </a:extLst>
          </p:cNvPr>
          <p:cNvSpPr txBox="1"/>
          <p:nvPr/>
        </p:nvSpPr>
        <p:spPr>
          <a:xfrm>
            <a:off x="384520" y="172054"/>
            <a:ext cx="7001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BACKSTAGE ARCHITETURE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045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BED8C8-53BA-1222-D1B3-BDC02550F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DC9588-A4EB-BB1F-893F-004681A3A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BBA45E-A8B2-D95E-B985-8FA80182E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C2BE8A-6325-2E6A-9310-CBD6B9B2B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165" y="471835"/>
            <a:ext cx="9986417" cy="51168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8DAF19-EB3C-5CC0-6600-D01F7C25B44E}"/>
              </a:ext>
            </a:extLst>
          </p:cNvPr>
          <p:cNvSpPr txBox="1"/>
          <p:nvPr/>
        </p:nvSpPr>
        <p:spPr>
          <a:xfrm>
            <a:off x="384520" y="172054"/>
            <a:ext cx="7001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BACKSTAGE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863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E9F877C-9A6C-4DDB-B804-DE76AD1C6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8C8A6981-57B4-485B-90C3-56B6057619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C85B0AB-DC16-4789-95F3-60E6BB1BE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E8085F8-C276-6238-FB8F-2C294F7BC80D}"/>
              </a:ext>
            </a:extLst>
          </p:cNvPr>
          <p:cNvSpPr txBox="1"/>
          <p:nvPr/>
        </p:nvSpPr>
        <p:spPr>
          <a:xfrm>
            <a:off x="384520" y="172054"/>
            <a:ext cx="7001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BACKSTAGE DEMO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50C563-B196-354B-AB54-4AB89406F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0" y="172054"/>
            <a:ext cx="7360921" cy="610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55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0936" y="640080"/>
            <a:ext cx="6912864" cy="5312664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407436"/>
            <a:ext cx="3690257" cy="3461658"/>
          </a:xfrm>
        </p:spPr>
        <p:txBody>
          <a:bodyPr/>
          <a:lstStyle/>
          <a:p>
            <a:r>
              <a:rPr lang="en-US" dirty="0"/>
              <a:t>Kieu Nguyen</a:t>
            </a:r>
          </a:p>
          <a:p>
            <a:r>
              <a:rPr lang="en-US" dirty="0"/>
              <a:t>Email address: kieunguyen.ql@gmail.com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45DF86-2313-401C-B445-F7FC48998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BFE555-2533-4F0C-BB39-9B41C67425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62DDF6-E1BF-42A8-8AE8-2E826C47D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_Win32_JB_SL_v2.potx" id="{2FF4D238-6E02-4AF5-A7F8-E0CA002E79A6}" vid="{1CA406FA-5E6E-436F-98F0-C190AE288A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96B531D-03AC-47F6-A16F-C6773C191BB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F71F79-8D13-4C55-9450-609041DE5A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4B1648-C213-44D3-9464-4287A4D41EE0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{AE5422E9-424C-4154-B385-46865C91F0D0}tf22581678_win32</Template>
  <TotalTime>35</TotalTime>
  <Words>369</Words>
  <Application>Microsoft Office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RetrospectVTI</vt:lpstr>
      <vt:lpstr>BACKSTAGE DEMO</vt:lpstr>
      <vt:lpstr>Agenda</vt:lpstr>
      <vt:lpstr>Introduction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BACKSTAGE DEMO</dc:title>
  <dc:creator>Nguyen Van Kieu</dc:creator>
  <cp:lastModifiedBy>Nguyen Van Kieu</cp:lastModifiedBy>
  <cp:revision>5</cp:revision>
  <dcterms:created xsi:type="dcterms:W3CDTF">2023-11-22T03:30:02Z</dcterms:created>
  <dcterms:modified xsi:type="dcterms:W3CDTF">2023-11-23T09:54:07Z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